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63" r:id="rId4"/>
    <p:sldId id="281" r:id="rId5"/>
    <p:sldId id="282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8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4" d="100"/>
          <a:sy n="74" d="100"/>
        </p:scale>
        <p:origin x="129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10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5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68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8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2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5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8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5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41000"/>
            <a:lum/>
          </a:blip>
          <a:srcRect/>
          <a:stretch>
            <a:fillRect l="61000" t="-3000" r="-50000" b="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BC681-684E-400D-83BD-C6527AE98B76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86F24-FF02-4B0C-8983-E9780D1F7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1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raspi_intro.mp4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48200" y="4953000"/>
            <a:ext cx="449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                                </a:t>
            </a:r>
          </a:p>
          <a:p>
            <a:pPr algn="just"/>
            <a:r>
              <a:rPr lang="en-US" b="1" dirty="0" smtClean="0"/>
              <a:t>APURVA  PANIDHAR                 </a:t>
            </a:r>
            <a:r>
              <a:rPr lang="en-US" dirty="0" smtClean="0"/>
              <a:t>2210411204</a:t>
            </a:r>
          </a:p>
          <a:p>
            <a:pPr algn="just"/>
            <a:r>
              <a:rPr lang="en-US" b="1" dirty="0" smtClean="0"/>
              <a:t>DN GAURAV RAJ                       </a:t>
            </a:r>
            <a:r>
              <a:rPr lang="en-US" dirty="0" smtClean="0"/>
              <a:t>1210411114</a:t>
            </a:r>
          </a:p>
          <a:p>
            <a:pPr algn="just"/>
            <a:r>
              <a:rPr lang="en-US" b="1" dirty="0" smtClean="0"/>
              <a:t>PATLURI  SRI  CHAITANYA        </a:t>
            </a:r>
            <a:r>
              <a:rPr lang="en-US" dirty="0" smtClean="0"/>
              <a:t>2210411246</a:t>
            </a:r>
          </a:p>
          <a:p>
            <a:pPr algn="just"/>
            <a:r>
              <a:rPr lang="en-US" b="1" dirty="0" smtClean="0"/>
              <a:t>SAHITHI  MANAM                     </a:t>
            </a:r>
            <a:r>
              <a:rPr lang="en-US" dirty="0" smtClean="0"/>
              <a:t>2210411252</a:t>
            </a:r>
          </a:p>
          <a:p>
            <a:pPr algn="just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103674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Times New Roman" pitchFamily="18" charset="0"/>
              </a:rPr>
              <a:t>UNDER THE GUIDANCE OF:</a:t>
            </a:r>
          </a:p>
          <a:p>
            <a:endParaRPr lang="en-US" dirty="0" smtClean="0">
              <a:cs typeface="Times New Roman" pitchFamily="18" charset="0"/>
            </a:endParaRPr>
          </a:p>
          <a:p>
            <a:r>
              <a:rPr lang="en-US" b="1" dirty="0" smtClean="0">
                <a:cs typeface="Times New Roman" pitchFamily="18" charset="0"/>
              </a:rPr>
              <a:t>Mr. B. SAMMUNAYAK</a:t>
            </a:r>
            <a:r>
              <a:rPr lang="en-US" dirty="0" smtClean="0">
                <a:cs typeface="Times New Roman" pitchFamily="18" charset="0"/>
              </a:rPr>
              <a:t> </a:t>
            </a:r>
            <a:r>
              <a:rPr lang="en-US" sz="2000" baseline="-25000" dirty="0" smtClean="0">
                <a:cs typeface="Times New Roman" pitchFamily="18" charset="0"/>
              </a:rPr>
              <a:t>M.Tech</a:t>
            </a:r>
          </a:p>
          <a:p>
            <a:r>
              <a:rPr lang="en-US" dirty="0" smtClean="0">
                <a:cs typeface="Times New Roman" pitchFamily="18" charset="0"/>
              </a:rPr>
              <a:t>ASSISTANT PROFESSOR</a:t>
            </a:r>
          </a:p>
          <a:p>
            <a:r>
              <a:rPr lang="en-US" dirty="0" smtClean="0">
                <a:cs typeface="Times New Roman" pitchFamily="18" charset="0"/>
              </a:rPr>
              <a:t>GITAM UNIVERSITY</a:t>
            </a:r>
          </a:p>
          <a:p>
            <a:r>
              <a:rPr lang="en-US" dirty="0" smtClean="0">
                <a:cs typeface="Times New Roman" pitchFamily="18" charset="0"/>
              </a:rPr>
              <a:t>HYDERABAD CAMPUS</a:t>
            </a:r>
          </a:p>
        </p:txBody>
      </p:sp>
      <p:pic>
        <p:nvPicPr>
          <p:cNvPr id="10" name="Picture 9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057400"/>
            <a:ext cx="3631035" cy="32905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33400" y="304800"/>
            <a:ext cx="8153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IN" sz="4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cs typeface="Arial" panose="020B0604020202020204" pitchFamily="34" charset="0"/>
              </a:rPr>
              <a:t>VOICE RECOGNITION AND EMAIL BASED HOME AUTOMATION SYSTEM USING RASPBERRY PI</a:t>
            </a:r>
            <a:endParaRPr lang="en-US" sz="4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2">
                  <a:lumMod val="7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846138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 MODE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60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236"/>
            <a:ext cx="8229600" cy="827964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OFF MODE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6019800"/>
          </a:xfrm>
        </p:spPr>
      </p:pic>
    </p:spTree>
    <p:extLst>
      <p:ext uri="{BB962C8B-B14F-4D97-AF65-F5344CB8AC3E}">
        <p14:creationId xmlns:p14="http://schemas.microsoft.com/office/powerpoint/2010/main" val="20169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BLINK MODE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" y="914400"/>
            <a:ext cx="9129215" cy="5943600"/>
          </a:xfrm>
        </p:spPr>
      </p:pic>
    </p:spTree>
    <p:extLst>
      <p:ext uri="{BB962C8B-B14F-4D97-AF65-F5344CB8AC3E}">
        <p14:creationId xmlns:p14="http://schemas.microsoft.com/office/powerpoint/2010/main" val="15220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1-ON MODE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12" y="1066800"/>
            <a:ext cx="9167611" cy="58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654"/>
            <a:ext cx="9144000" cy="693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7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6099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2-OFF MODE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599"/>
            <a:ext cx="9144000" cy="60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65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713" y="-322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3-BLINK MODE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VID_20150219_1334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3" y="1143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2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21" y="2767526"/>
            <a:ext cx="5694158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324600" cy="2163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or speech recognition is the ability of a machine or program to receive and interpret dictation, or to understand and carry out spoken commands.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" y="4287719"/>
            <a:ext cx="9144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5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blogs.fit.edu/wp-content/uploads/2013/01/a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794" y="2849812"/>
            <a:ext cx="6248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394" y="1143000"/>
            <a:ext cx="563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Enables user to control home appliances with voice commands when in the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Implies that the system can only take dictation and not understand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 you talk and your electronics listen!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SYSTEM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1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POCKETSPHINX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IN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PocketSphinx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lightweight speech recognition </a:t>
            </a:r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engine.</a:t>
            </a:r>
          </a:p>
          <a:p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of Sphinx that can be used in embedded </a:t>
            </a:r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 like those based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an ARM </a:t>
            </a:r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processor.</a:t>
            </a:r>
          </a:p>
          <a:p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Incorporates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such as fixed-point arithmetic and efficient algorithms for GMM computation.</a:t>
            </a:r>
            <a:endParaRPr lang="en-IN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 OF POCKETSPHINX</a:t>
            </a:r>
            <a:endParaRPr lang="en-IN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221" y="2133600"/>
            <a:ext cx="8229600" cy="4525963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the processing takes place on the Raspberry Pi, so it is capable of being used offline. 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supports real time speech recognition.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Pocketsphinx is resource-efficient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Pocketsphinx supports many languages out-of box. It supports US English, Chinese, French, Russian, German, Dutch and more without need to train anything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Pocketsphinx is completely free software.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bindings for several programming languages are present.</a:t>
            </a:r>
          </a:p>
        </p:txBody>
      </p:sp>
    </p:spTree>
    <p:extLst>
      <p:ext uri="{BB962C8B-B14F-4D97-AF65-F5344CB8AC3E}">
        <p14:creationId xmlns:p14="http://schemas.microsoft.com/office/powerpoint/2010/main" val="57770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332037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Setup and properly configure ALSA[Advanced Linux Sound Architecture].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microphone is visible or not and if on which usb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extension.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sphinxbase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latest and extract it.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pocketsphinx and extract it.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it.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2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PYTHON CODE FOR TESTING VOICE RECOGNITION</a:t>
            </a:r>
            <a:endParaRPr lang="en-IN" sz="32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64" y="762000"/>
            <a:ext cx="8229600" cy="5943600"/>
          </a:xfrm>
        </p:spPr>
        <p:txBody>
          <a:bodyPr>
            <a:no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#!/usr/bin/python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time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datetime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math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sys, select, subprocess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os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 = subprocess.Popen(['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'-c', '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pocketsphinx_continuous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-adcdev hw:1,0 -nfft 2048 -samprate 48000 2&gt;/dev/null'],stdout=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subprocess.PIPE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True: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line = proc.stdout.readline()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line != '':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output = line.rstrip()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 output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(len(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output.split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("john"))&gt;1):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os.system("sudo python home/pi/on.py")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output.split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(“off"))&gt;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os.system("sudo python home/pi/off.py")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output.split</a:t>
            </a:r>
            <a:r>
              <a:rPr lang="en-I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(“hi"))&gt;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os.system("sudo python home/pi/five.py")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else: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break</a:t>
            </a:r>
          </a:p>
        </p:txBody>
      </p:sp>
    </p:spTree>
    <p:extLst>
      <p:ext uri="{BB962C8B-B14F-4D97-AF65-F5344CB8AC3E}">
        <p14:creationId xmlns:p14="http://schemas.microsoft.com/office/powerpoint/2010/main" val="16104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MODES OF OPERATION</a:t>
            </a:r>
            <a:endParaRPr lang="en-IN" sz="4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Using the voice recognition software, we have operated the LED in 3 modes. They are: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1] On Mode</a:t>
            </a:r>
          </a:p>
          <a:p>
            <a:pPr marL="0" indent="0">
              <a:buNone/>
            </a:pPr>
            <a:r>
              <a:rPr lang="en-US" dirty="0" smtClean="0"/>
              <a:t>2] Off Mode</a:t>
            </a:r>
          </a:p>
          <a:p>
            <a:pPr marL="0" indent="0">
              <a:buNone/>
            </a:pPr>
            <a:r>
              <a:rPr lang="en-US" smtClean="0"/>
              <a:t>3] Blink </a:t>
            </a:r>
            <a:r>
              <a:rPr lang="en-US" dirty="0" smtClean="0"/>
              <a:t>Mode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02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435</Words>
  <Application>Microsoft Office PowerPoint</Application>
  <PresentationFormat>On-screen Show (4:3)</PresentationFormat>
  <Paragraphs>71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PowerPoint Presentation</vt:lpstr>
      <vt:lpstr>VOICE RECOGNITION</vt:lpstr>
      <vt:lpstr>VOICE RECOGNITION SYSTEM</vt:lpstr>
      <vt:lpstr>POCKETSPHINX</vt:lpstr>
      <vt:lpstr>FEATURES OF POCKETSPHINX</vt:lpstr>
      <vt:lpstr>INSTALLATION</vt:lpstr>
      <vt:lpstr>PYTHON CODE FOR TESTING VOICE RECOGNITION</vt:lpstr>
      <vt:lpstr>PowerPoint Presentation</vt:lpstr>
      <vt:lpstr>MODES OF OPERATION</vt:lpstr>
      <vt:lpstr>ON MODE</vt:lpstr>
      <vt:lpstr>OFF MODE</vt:lpstr>
      <vt:lpstr>BLINK MODE</vt:lpstr>
      <vt:lpstr>RESULTS 1-ON MODE</vt:lpstr>
      <vt:lpstr>PowerPoint Presentation</vt:lpstr>
      <vt:lpstr>RESULTS 2-OFF MODE</vt:lpstr>
      <vt:lpstr>PowerPoint Presentation</vt:lpstr>
      <vt:lpstr>RESULTS 3-BLINK MODE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Aruna</dc:creator>
  <cp:lastModifiedBy>Sahithi</cp:lastModifiedBy>
  <cp:revision>56</cp:revision>
  <dcterms:created xsi:type="dcterms:W3CDTF">2014-09-14T03:10:24Z</dcterms:created>
  <dcterms:modified xsi:type="dcterms:W3CDTF">2015-02-20T07:30:32Z</dcterms:modified>
</cp:coreProperties>
</file>